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8" r:id="rId3"/>
    <p:sldId id="307" r:id="rId4"/>
    <p:sldId id="314" r:id="rId5"/>
    <p:sldId id="300" r:id="rId6"/>
    <p:sldId id="305" r:id="rId7"/>
    <p:sldId id="301" r:id="rId8"/>
    <p:sldId id="261" r:id="rId9"/>
    <p:sldId id="303" r:id="rId10"/>
    <p:sldId id="302" r:id="rId11"/>
    <p:sldId id="309" r:id="rId12"/>
    <p:sldId id="310" r:id="rId13"/>
    <p:sldId id="311" r:id="rId14"/>
    <p:sldId id="257" r:id="rId15"/>
    <p:sldId id="276" r:id="rId16"/>
    <p:sldId id="277" r:id="rId17"/>
    <p:sldId id="278" r:id="rId18"/>
    <p:sldId id="279" r:id="rId19"/>
    <p:sldId id="280" r:id="rId20"/>
    <p:sldId id="292" r:id="rId21"/>
    <p:sldId id="317" r:id="rId22"/>
    <p:sldId id="318" r:id="rId23"/>
    <p:sldId id="321" r:id="rId24"/>
    <p:sldId id="284" r:id="rId25"/>
    <p:sldId id="288" r:id="rId26"/>
    <p:sldId id="312" r:id="rId27"/>
    <p:sldId id="319" r:id="rId28"/>
    <p:sldId id="290" r:id="rId29"/>
    <p:sldId id="320" r:id="rId30"/>
    <p:sldId id="313" r:id="rId31"/>
    <p:sldId id="315" r:id="rId32"/>
    <p:sldId id="316" r:id="rId33"/>
    <p:sldId id="322" r:id="rId34"/>
    <p:sldId id="323" r:id="rId35"/>
    <p:sldId id="324" r:id="rId36"/>
    <p:sldId id="325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59" r:id="rId51"/>
    <p:sldId id="293" r:id="rId52"/>
    <p:sldId id="294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By the end, there will be nearly a dozen recommended changes to model input files, and one recommended model change</a:t>
            </a:r>
          </a:p>
          <a:p>
            <a:r>
              <a:rPr lang="en-US" dirty="0" smtClean="0"/>
              <a:t>Data code redeveloped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</a:t>
            </a:r>
          </a:p>
          <a:p>
            <a:pPr lvl="1"/>
            <a:r>
              <a:rPr lang="en-US" dirty="0" smtClean="0"/>
              <a:t>Updated with new data (since 2017)</a:t>
            </a:r>
          </a:p>
          <a:p>
            <a:pPr lvl="1"/>
            <a:r>
              <a:rPr lang="en-US" dirty="0" smtClean="0"/>
              <a:t>Old: start SD = 0.57, end SD = 1.16, started at age-3</a:t>
            </a:r>
          </a:p>
          <a:p>
            <a:pPr lvl="1"/>
            <a:r>
              <a:rPr lang="en-US" dirty="0" smtClean="0"/>
              <a:t>New: start SD = 0.11, end SD = 1.09, start at age-1</a:t>
            </a:r>
          </a:p>
          <a:p>
            <a:pPr lvl="1"/>
            <a:r>
              <a:rPr lang="en-US" dirty="0" smtClean="0"/>
              <a:t>Continue with linear and estimating bias pre-2007</a:t>
            </a:r>
          </a:p>
          <a:p>
            <a:r>
              <a:rPr lang="en-US" dirty="0" smtClean="0"/>
              <a:t>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3525554"/>
            <a:ext cx="4276725" cy="32897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43533"/>
              </p:ext>
            </p:extLst>
          </p:nvPr>
        </p:nvGraphicFramePr>
        <p:xfrm>
          <a:off x="1419225" y="4199573"/>
          <a:ext cx="4676775" cy="1977390"/>
        </p:xfrm>
        <a:graphic>
          <a:graphicData uri="http://schemas.openxmlformats.org/drawingml/2006/table">
            <a:tbl>
              <a:tblPr/>
              <a:tblGrid>
                <a:gridCol w="1888139">
                  <a:extLst>
                    <a:ext uri="{9D8B030D-6E8A-4147-A177-3AD203B41FA5}">
                      <a16:colId xmlns:a16="http://schemas.microsoft.com/office/drawing/2014/main" val="2547633900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45450497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3842593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50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2788.53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7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153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07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22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1129.98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fishery length comps</a:t>
            </a:r>
          </a:p>
          <a:p>
            <a:r>
              <a:rPr lang="en-US" dirty="0" smtClean="0"/>
              <a:t>Reminder: have been having issue with recent data, particularly Pot fishery length comps</a:t>
            </a:r>
          </a:p>
          <a:p>
            <a:r>
              <a:rPr lang="en-US" dirty="0" smtClean="0"/>
              <a:t>Will 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64037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 as it’s expanded from week-area-gear level – that level of granularity not available in state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trimester-area-gear level rather than week-area-gear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334419"/>
            <a:ext cx="7591543" cy="4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31"/>
            <a:ext cx="6191250" cy="619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66631"/>
            <a:ext cx="6076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(</a:t>
            </a:r>
            <a:r>
              <a:rPr lang="en-US" dirty="0" err="1" smtClean="0"/>
              <a:t>dat</a:t>
            </a:r>
            <a:r>
              <a:rPr lang="en-US" dirty="0" smtClean="0"/>
              <a:t>/</a:t>
            </a:r>
            <a:r>
              <a:rPr lang="en-US" dirty="0" err="1" smtClean="0"/>
              <a:t>ctl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&amp;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Recommended &amp; evaluated model changes (</a:t>
            </a:r>
            <a:r>
              <a:rPr lang="en-US" dirty="0" err="1" smtClean="0"/>
              <a:t>selex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</a:t>
            </a:r>
            <a:r>
              <a:rPr lang="en-US" dirty="0" smtClean="0"/>
              <a:t>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4548" y="23613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00075"/>
            <a:ext cx="4486344" cy="44863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6013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2788.53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1743.23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1023.00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16.58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5.87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4441"/>
              </p:ext>
            </p:extLst>
          </p:nvPr>
        </p:nvGraphicFramePr>
        <p:xfrm>
          <a:off x="7105649" y="3067050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-8.90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-7.25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10.37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381750" y="3829050"/>
            <a:ext cx="523875" cy="3905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4463952"/>
            <a:ext cx="3023235" cy="2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67" y="3254991"/>
            <a:ext cx="4255464" cy="327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54991"/>
            <a:ext cx="4248156" cy="32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there are some differences in model estimates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381815"/>
            <a:ext cx="4848343" cy="282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381815"/>
            <a:ext cx="8429625" cy="491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24281"/>
            <a:ext cx="4343518" cy="25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1476375"/>
            <a:ext cx="5486516" cy="3200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2990883"/>
            <a:ext cx="5780433" cy="33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data:</a:t>
            </a:r>
          </a:p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</p:txBody>
      </p:sp>
    </p:spTree>
    <p:extLst>
      <p:ext uri="{BB962C8B-B14F-4D97-AF65-F5344CB8AC3E}">
        <p14:creationId xmlns:p14="http://schemas.microsoft.com/office/powerpoint/2010/main" val="232334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86540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2390.89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2029.67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5.11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1531.21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827.92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-0.51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295209"/>
            <a:ext cx="4419606" cy="3399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3390954"/>
            <a:ext cx="4419606" cy="34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9" y="3019424"/>
            <a:ext cx="3838576" cy="383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0" y="3019424"/>
            <a:ext cx="3838576" cy="3838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25" y="269982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5344" y="26998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2019.1e.5cm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7151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/>
              <a:t>Length-weight relationship continually updated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92" y="1825625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9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690688"/>
            <a:ext cx="5677376" cy="4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correction in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 (will talk more about filtering later),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Consistency across assessments:</a:t>
            </a:r>
          </a:p>
          <a:p>
            <a:pPr lvl="1"/>
            <a:r>
              <a:rPr lang="en-US" dirty="0" smtClean="0"/>
              <a:t>Turn off forecast recruitment </a:t>
            </a:r>
            <a:r>
              <a:rPr lang="en-US" dirty="0" err="1" smtClean="0"/>
              <a:t>params</a:t>
            </a:r>
            <a:r>
              <a:rPr lang="en-US" dirty="0" smtClean="0"/>
              <a:t>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2019.1c.7</a:t>
            </a:r>
          </a:p>
          <a:p>
            <a:r>
              <a:rPr lang="en-US" dirty="0" smtClean="0"/>
              <a:t>Parameter bounding:</a:t>
            </a:r>
          </a:p>
          <a:p>
            <a:pPr lvl="1"/>
            <a:r>
              <a:rPr lang="en-US" dirty="0" smtClean="0"/>
              <a:t>Length at Amin kept wanting to go to 0, put in a prior of 6 cm with </a:t>
            </a:r>
            <a:r>
              <a:rPr lang="en-US" dirty="0" smtClean="0"/>
              <a:t>a 5% CV to </a:t>
            </a:r>
            <a:r>
              <a:rPr lang="en-US" dirty="0" smtClean="0"/>
              <a:t>stabilize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2019.1c.8</a:t>
            </a:r>
          </a:p>
          <a:p>
            <a:pPr lvl="1"/>
            <a:r>
              <a:rPr lang="en-US" dirty="0" err="1" smtClean="0"/>
              <a:t>Start_logit</a:t>
            </a:r>
            <a:r>
              <a:rPr lang="en-US" dirty="0" smtClean="0"/>
              <a:t> parameters for trawl survey </a:t>
            </a:r>
            <a:r>
              <a:rPr lang="en-US" dirty="0" err="1" smtClean="0"/>
              <a:t>selex</a:t>
            </a:r>
            <a:r>
              <a:rPr lang="en-US" dirty="0" smtClean="0"/>
              <a:t> kept hitting lower bound, turned off these parameters and fixed starting </a:t>
            </a:r>
            <a:r>
              <a:rPr lang="en-US" dirty="0" err="1" smtClean="0"/>
              <a:t>selex</a:t>
            </a:r>
            <a:r>
              <a:rPr lang="en-US" dirty="0" smtClean="0"/>
              <a:t> at 0 up to 5 cm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2019.1c.9</a:t>
            </a:r>
          </a:p>
          <a:p>
            <a:pPr lvl="1"/>
            <a:r>
              <a:rPr lang="en-US" dirty="0" err="1" smtClean="0"/>
              <a:t>Descend_se</a:t>
            </a:r>
            <a:r>
              <a:rPr lang="en-US" dirty="0" smtClean="0"/>
              <a:t> parameter </a:t>
            </a:r>
            <a:r>
              <a:rPr lang="en-US" dirty="0"/>
              <a:t>for trawl survey </a:t>
            </a:r>
            <a:r>
              <a:rPr lang="en-US" dirty="0" err="1" smtClean="0"/>
              <a:t>selex</a:t>
            </a:r>
            <a:r>
              <a:rPr lang="en-US" dirty="0" smtClean="0"/>
              <a:t> block up to 1996 </a:t>
            </a:r>
            <a:r>
              <a:rPr lang="en-US" dirty="0"/>
              <a:t>kept hitting lower bound, </a:t>
            </a:r>
            <a:r>
              <a:rPr lang="en-US" dirty="0" smtClean="0"/>
              <a:t>put in a prior with initial value set at estimate from 2023 assessment with a 5% CV to stabilize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2019.1c.10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98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42734"/>
              </p:ext>
            </p:extLst>
          </p:nvPr>
        </p:nvGraphicFramePr>
        <p:xfrm>
          <a:off x="1573427" y="2529810"/>
          <a:ext cx="2421924" cy="329565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-14.65%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550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5058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70" y="1441718"/>
            <a:ext cx="4304968" cy="3311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55" y="3465758"/>
            <a:ext cx="4407245" cy="3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Corrects a number of mistakes</a:t>
            </a:r>
          </a:p>
          <a:p>
            <a:pPr lvl="1"/>
            <a:r>
              <a:rPr lang="en-US" dirty="0" smtClean="0"/>
              <a:t>Increases consistency across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Stabilizes parameter estimates</a:t>
            </a:r>
            <a:endParaRPr lang="en-US" dirty="0" smtClean="0"/>
          </a:p>
          <a:p>
            <a:r>
              <a:rPr lang="en-US" dirty="0" smtClean="0"/>
              <a:t>New 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31" y="1825625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5194</TotalTime>
  <Words>2632</Words>
  <Application>Microsoft Office PowerPoint</Application>
  <PresentationFormat>Widescreen</PresentationFormat>
  <Paragraphs>514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Fishery length comp investigations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104</cp:revision>
  <dcterms:created xsi:type="dcterms:W3CDTF">2024-07-30T16:00:11Z</dcterms:created>
  <dcterms:modified xsi:type="dcterms:W3CDTF">2024-09-04T23:21:19Z</dcterms:modified>
</cp:coreProperties>
</file>